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it-IT" sz="6000" b="0" strike="noStrike" spc="-1">
                <a:solidFill>
                  <a:srgbClr val="000000"/>
                </a:solidFill>
                <a:latin typeface="Calibri Light"/>
              </a:rPr>
              <a:t>Fare clic per modificare lo stile del titolo dello schema</a:t>
            </a:r>
            <a:endParaRPr lang="it-IT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A35532C4-BBB4-45C8-A746-EDC802E69D82}" type="datetime">
              <a:rPr lang="it-IT" sz="1200" b="0" strike="noStrike" spc="-1">
                <a:solidFill>
                  <a:srgbClr val="8B8B8B"/>
                </a:solidFill>
                <a:latin typeface="Calibri"/>
              </a:rPr>
              <a:t>27/04/2023</a:t>
            </a:fld>
            <a:endParaRPr lang="it-IT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it-IT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FC6D5A7D-0512-48E8-A984-7E8EE1DF417C}" type="slidenum">
              <a:rPr lang="it-IT" sz="1200" b="0" strike="noStrike" spc="-1">
                <a:solidFill>
                  <a:srgbClr val="8B8B8B"/>
                </a:solidFill>
                <a:latin typeface="Calibri"/>
              </a:rPr>
              <a:t>‹N›</a:t>
            </a:fld>
            <a:endParaRPr lang="it-IT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it-IT" sz="4400" b="0" strike="noStrike" spc="-1">
                <a:solidFill>
                  <a:srgbClr val="000000"/>
                </a:solidFill>
                <a:latin typeface="Calibri Light"/>
              </a:rPr>
              <a:t>Fare clic per modificare lo stile del titolo dello schema</a:t>
            </a:r>
            <a:endParaRPr lang="it-IT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Fare clic per modificare gli stili del testo dello schema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Secondo livello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Terzo livello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Quarto livello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Quinto livello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B947D21D-C47E-4F65-8C03-F67A9D6609F1}" type="datetime">
              <a:rPr lang="it-IT" sz="1200" b="0" strike="noStrike" spc="-1">
                <a:solidFill>
                  <a:srgbClr val="8B8B8B"/>
                </a:solidFill>
                <a:latin typeface="Calibri"/>
              </a:rPr>
              <a:t>27/04/2023</a:t>
            </a:fld>
            <a:endParaRPr lang="it-IT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it-IT" sz="24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2A954F92-6067-4ED6-B22B-3EDB043AEF68}" type="slidenum">
              <a:rPr lang="it-IT" sz="1200" b="0" strike="noStrike" spc="-1">
                <a:solidFill>
                  <a:srgbClr val="8B8B8B"/>
                </a:solidFill>
                <a:latin typeface="Calibri"/>
              </a:rPr>
              <a:t>‹N›</a:t>
            </a:fld>
            <a:endParaRPr lang="it-IT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6153480"/>
            <a:ext cx="12191760" cy="704160"/>
          </a:xfrm>
          <a:prstGeom prst="rect">
            <a:avLst/>
          </a:prstGeom>
          <a:solidFill>
            <a:srgbClr val="9CCA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5" name="CustomShape 2"/>
          <p:cNvSpPr/>
          <p:nvPr/>
        </p:nvSpPr>
        <p:spPr>
          <a:xfrm>
            <a:off x="0" y="1877400"/>
            <a:ext cx="12191760" cy="32609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endParaRPr lang="it-IT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2400" b="1" strike="noStrike" spc="-1" dirty="0">
                <a:solidFill>
                  <a:srgbClr val="595959"/>
                </a:solidFill>
                <a:latin typeface="Calibri Light"/>
              </a:rPr>
              <a:t>anno scolastico </a:t>
            </a:r>
            <a:r>
              <a:rPr lang="it-IT" sz="2400" b="1" strike="noStrike" spc="-1" dirty="0" smtClean="0">
                <a:solidFill>
                  <a:srgbClr val="595959"/>
                </a:solidFill>
                <a:latin typeface="Calibri Light"/>
              </a:rPr>
              <a:t>2022/23</a:t>
            </a:r>
            <a:endParaRPr lang="it-IT" sz="2400" b="1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it-IT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4800" b="0" strike="noStrike" spc="-1" dirty="0">
                <a:solidFill>
                  <a:srgbClr val="595959"/>
                </a:solidFill>
                <a:latin typeface="Calibri Light"/>
              </a:rPr>
              <a:t>PERCORSI per le COMPETENZE TRASVERSALI </a:t>
            </a:r>
            <a:endParaRPr lang="it-IT" sz="4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4800" b="0" strike="noStrike" spc="-1" dirty="0">
                <a:solidFill>
                  <a:srgbClr val="595959"/>
                </a:solidFill>
                <a:latin typeface="Calibri Light"/>
              </a:rPr>
              <a:t>e l’ORIENTAMENTO (PCTO)</a:t>
            </a:r>
            <a:endParaRPr lang="it-IT" sz="4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it-IT" sz="4800" b="0" strike="noStrike" spc="-1" dirty="0">
              <a:latin typeface="Arial"/>
            </a:endParaRPr>
          </a:p>
        </p:txBody>
      </p:sp>
      <p:sp>
        <p:nvSpPr>
          <p:cNvPr id="86" name="CustomShape 3"/>
          <p:cNvSpPr/>
          <p:nvPr/>
        </p:nvSpPr>
        <p:spPr>
          <a:xfrm>
            <a:off x="4531680" y="4846320"/>
            <a:ext cx="3128040" cy="1005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2000" b="0" strike="noStrike" spc="-1">
                <a:solidFill>
                  <a:srgbClr val="595959"/>
                </a:solidFill>
                <a:latin typeface="Calibri Light"/>
              </a:rPr>
              <a:t>di ……………………………</a:t>
            </a:r>
            <a:endParaRPr lang="it-IT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2000" b="0" strike="noStrike" spc="-1">
                <a:solidFill>
                  <a:srgbClr val="595959"/>
                </a:solidFill>
                <a:latin typeface="Calibri Light"/>
              </a:rPr>
              <a:t>Classe 5 …. </a:t>
            </a:r>
            <a:endParaRPr lang="it-IT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2000" b="0" strike="noStrike" spc="-1">
                <a:solidFill>
                  <a:srgbClr val="595959"/>
                </a:solidFill>
                <a:latin typeface="Calibri Light"/>
              </a:rPr>
              <a:t>Liceo …… (indirizzo)</a:t>
            </a:r>
            <a:endParaRPr lang="it-IT" sz="2000" b="0" strike="noStrike" spc="-1">
              <a:latin typeface="Arial"/>
            </a:endParaRPr>
          </a:p>
        </p:txBody>
      </p:sp>
      <p:pic>
        <p:nvPicPr>
          <p:cNvPr id="1026" name="Picture 2" descr="logo isis bisusch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065" y="541174"/>
            <a:ext cx="1333500" cy="165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0" y="0"/>
            <a:ext cx="12191760" cy="1898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it-IT" sz="4000" b="0" strike="noStrike" spc="-1">
                <a:solidFill>
                  <a:srgbClr val="595959"/>
                </a:solidFill>
                <a:latin typeface="Calibri Light"/>
              </a:rPr>
              <a:t>PCTO – IL PERCORSO TRIENNALE</a:t>
            </a:r>
            <a:r>
              <a:t/>
            </a:r>
            <a:br/>
            <a:endParaRPr lang="it-IT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0" y="6153480"/>
            <a:ext cx="12191760" cy="704160"/>
          </a:xfrm>
          <a:prstGeom prst="rect">
            <a:avLst/>
          </a:prstGeom>
          <a:solidFill>
            <a:srgbClr val="71B2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0" name="Line 3"/>
          <p:cNvSpPr/>
          <p:nvPr/>
        </p:nvSpPr>
        <p:spPr>
          <a:xfrm>
            <a:off x="2809800" y="1463040"/>
            <a:ext cx="6497640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1" name="CustomShape 4"/>
          <p:cNvSpPr/>
          <p:nvPr/>
        </p:nvSpPr>
        <p:spPr>
          <a:xfrm>
            <a:off x="2529000" y="1947240"/>
            <a:ext cx="1176120" cy="438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it-IT" sz="2400" b="0" strike="noStrike" spc="-1">
                <a:solidFill>
                  <a:srgbClr val="595959"/>
                </a:solidFill>
                <a:latin typeface="Calibri Light"/>
              </a:rPr>
              <a:t>STAGE</a:t>
            </a:r>
            <a:endParaRPr lang="it-IT" sz="2400" b="0" strike="noStrike" spc="-1">
              <a:latin typeface="Arial"/>
            </a:endParaRPr>
          </a:p>
        </p:txBody>
      </p:sp>
      <p:sp>
        <p:nvSpPr>
          <p:cNvPr id="92" name="CustomShape 5"/>
          <p:cNvSpPr/>
          <p:nvPr/>
        </p:nvSpPr>
        <p:spPr>
          <a:xfrm>
            <a:off x="7749360" y="1946160"/>
            <a:ext cx="1913400" cy="438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it-IT" sz="2400" b="0" strike="noStrike" spc="-1">
                <a:solidFill>
                  <a:srgbClr val="595959"/>
                </a:solidFill>
                <a:latin typeface="Calibri Light"/>
              </a:rPr>
              <a:t>FORMAZIONE</a:t>
            </a:r>
            <a:endParaRPr lang="it-IT" sz="2400" b="0" strike="noStrike" spc="-1">
              <a:latin typeface="Arial"/>
            </a:endParaRPr>
          </a:p>
        </p:txBody>
      </p:sp>
      <p:sp>
        <p:nvSpPr>
          <p:cNvPr id="93" name="CustomShape 6"/>
          <p:cNvSpPr/>
          <p:nvPr/>
        </p:nvSpPr>
        <p:spPr>
          <a:xfrm>
            <a:off x="1097280" y="2510280"/>
            <a:ext cx="4213440" cy="3382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2400" b="0" strike="noStrike" spc="-1" dirty="0">
                <a:solidFill>
                  <a:srgbClr val="595959"/>
                </a:solidFill>
                <a:latin typeface="Calibri Light"/>
              </a:rPr>
              <a:t>Inserire il </a:t>
            </a:r>
            <a:r>
              <a:rPr lang="it-IT" sz="2400" b="0" strike="noStrike" spc="-1" dirty="0" smtClean="0">
                <a:solidFill>
                  <a:srgbClr val="595959"/>
                </a:solidFill>
                <a:latin typeface="Calibri Light"/>
              </a:rPr>
              <a:t>testo/immagini</a:t>
            </a:r>
            <a:endParaRPr lang="it-IT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it-IT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it-IT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it-IT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it-IT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it-IT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it-IT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it-IT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it-IT" sz="2400" b="0" strike="noStrike" spc="-1" dirty="0">
              <a:latin typeface="Arial"/>
            </a:endParaRPr>
          </a:p>
        </p:txBody>
      </p:sp>
      <p:sp>
        <p:nvSpPr>
          <p:cNvPr id="94" name="CustomShape 7"/>
          <p:cNvSpPr/>
          <p:nvPr/>
        </p:nvSpPr>
        <p:spPr>
          <a:xfrm>
            <a:off x="6881040" y="2431800"/>
            <a:ext cx="4213440" cy="3382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2400" b="0" strike="noStrike" spc="-1" dirty="0">
                <a:solidFill>
                  <a:srgbClr val="595959"/>
                </a:solidFill>
                <a:latin typeface="Calibri Light"/>
              </a:rPr>
              <a:t>Inserire il </a:t>
            </a:r>
            <a:r>
              <a:rPr lang="it-IT" sz="2400" b="0" strike="noStrike" spc="-1" dirty="0" smtClean="0">
                <a:solidFill>
                  <a:srgbClr val="595959"/>
                </a:solidFill>
                <a:latin typeface="Calibri Light"/>
              </a:rPr>
              <a:t>testo/immagini</a:t>
            </a:r>
            <a:endParaRPr lang="it-IT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400" b="0" strike="noStrike" spc="-1" dirty="0">
              <a:latin typeface="Arial"/>
            </a:endParaRPr>
          </a:p>
        </p:txBody>
      </p:sp>
      <p:pic>
        <p:nvPicPr>
          <p:cNvPr id="10" name="Picture 2" descr="logo isis bisusch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976" y="342902"/>
            <a:ext cx="974515" cy="1211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0" y="6153480"/>
            <a:ext cx="12191760" cy="704160"/>
          </a:xfrm>
          <a:prstGeom prst="rect">
            <a:avLst/>
          </a:prstGeom>
          <a:solidFill>
            <a:srgbClr val="F9BE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6" name="TextShape 2"/>
          <p:cNvSpPr txBox="1"/>
          <p:nvPr/>
        </p:nvSpPr>
        <p:spPr>
          <a:xfrm>
            <a:off x="0" y="0"/>
            <a:ext cx="12191760" cy="18885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it-IT" sz="4000" b="0" strike="noStrike" spc="-1">
                <a:solidFill>
                  <a:srgbClr val="595959"/>
                </a:solidFill>
                <a:latin typeface="Calibri Light"/>
              </a:rPr>
              <a:t>PCTO – LA MIA ESPERIENZA</a:t>
            </a:r>
            <a:r>
              <a:t/>
            </a:r>
            <a:br/>
            <a:endParaRPr lang="it-IT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Line 3"/>
          <p:cNvSpPr/>
          <p:nvPr/>
        </p:nvSpPr>
        <p:spPr>
          <a:xfrm>
            <a:off x="2809800" y="1463040"/>
            <a:ext cx="6497640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042920" y="1899000"/>
            <a:ext cx="10105920" cy="3382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2400" b="0" strike="noStrike" spc="-1" dirty="0">
                <a:solidFill>
                  <a:srgbClr val="595959"/>
                </a:solidFill>
                <a:latin typeface="Calibri Light"/>
              </a:rPr>
              <a:t>Inserire il </a:t>
            </a:r>
            <a:r>
              <a:rPr lang="it-IT" sz="2400" b="0" strike="noStrike" spc="-1" dirty="0" smtClean="0">
                <a:solidFill>
                  <a:srgbClr val="595959"/>
                </a:solidFill>
                <a:latin typeface="Calibri Light"/>
              </a:rPr>
              <a:t>testo/immagini</a:t>
            </a:r>
            <a:endParaRPr lang="it-IT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400" b="0" strike="noStrike" spc="-1" dirty="0">
              <a:latin typeface="Arial"/>
            </a:endParaRPr>
          </a:p>
        </p:txBody>
      </p:sp>
      <p:pic>
        <p:nvPicPr>
          <p:cNvPr id="7" name="Picture 2" descr="logo isis bisusch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109" y="359652"/>
            <a:ext cx="887782" cy="110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0" y="6153480"/>
            <a:ext cx="12191760" cy="704160"/>
          </a:xfrm>
          <a:prstGeom prst="rect">
            <a:avLst/>
          </a:prstGeom>
          <a:solidFill>
            <a:srgbClr val="E065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1" name="TextShape 2"/>
          <p:cNvSpPr txBox="1"/>
          <p:nvPr/>
        </p:nvSpPr>
        <p:spPr>
          <a:xfrm>
            <a:off x="0" y="0"/>
            <a:ext cx="12191760" cy="1898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it-IT" sz="4000" b="0" strike="noStrike" spc="-1" dirty="0">
                <a:solidFill>
                  <a:srgbClr val="595959"/>
                </a:solidFill>
                <a:latin typeface="Calibri Light"/>
              </a:rPr>
              <a:t>PCTO – PUNTI DI FORZA E DI DEBOLEZZA</a:t>
            </a:r>
            <a:r>
              <a:rPr dirty="0"/>
              <a:t/>
            </a:r>
            <a:br>
              <a:rPr dirty="0"/>
            </a:br>
            <a:endParaRPr lang="it-IT" sz="4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Line 3"/>
          <p:cNvSpPr/>
          <p:nvPr/>
        </p:nvSpPr>
        <p:spPr>
          <a:xfrm>
            <a:off x="2809800" y="1463040"/>
            <a:ext cx="6497640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4" name="CustomShape 4"/>
          <p:cNvSpPr/>
          <p:nvPr/>
        </p:nvSpPr>
        <p:spPr>
          <a:xfrm>
            <a:off x="1097280" y="2201400"/>
            <a:ext cx="4213440" cy="3382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2400" b="0" strike="noStrike" spc="-1" dirty="0">
                <a:solidFill>
                  <a:srgbClr val="595959"/>
                </a:solidFill>
                <a:latin typeface="Calibri Light"/>
              </a:rPr>
              <a:t>Inserire il </a:t>
            </a:r>
            <a:r>
              <a:rPr lang="it-IT" sz="2400" b="0" strike="noStrike" spc="-1" dirty="0" smtClean="0">
                <a:solidFill>
                  <a:srgbClr val="595959"/>
                </a:solidFill>
                <a:latin typeface="Calibri Light"/>
              </a:rPr>
              <a:t>testo/immagini</a:t>
            </a:r>
            <a:endParaRPr lang="it-IT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400" b="0" strike="noStrike" spc="-1" dirty="0">
              <a:latin typeface="Arial"/>
            </a:endParaRPr>
          </a:p>
        </p:txBody>
      </p:sp>
      <p:sp>
        <p:nvSpPr>
          <p:cNvPr id="105" name="CustomShape 5"/>
          <p:cNvSpPr/>
          <p:nvPr/>
        </p:nvSpPr>
        <p:spPr>
          <a:xfrm>
            <a:off x="6881040" y="2122920"/>
            <a:ext cx="4213440" cy="3382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2400" b="0" strike="noStrike" spc="-1" dirty="0">
                <a:solidFill>
                  <a:srgbClr val="595959"/>
                </a:solidFill>
                <a:latin typeface="Calibri Light"/>
              </a:rPr>
              <a:t>Inserire il </a:t>
            </a:r>
            <a:r>
              <a:rPr lang="it-IT" sz="2400" b="0" strike="noStrike" spc="-1" dirty="0" smtClean="0">
                <a:solidFill>
                  <a:srgbClr val="595959"/>
                </a:solidFill>
                <a:latin typeface="Calibri Light"/>
              </a:rPr>
              <a:t>testo/immagini</a:t>
            </a:r>
            <a:endParaRPr lang="it-IT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400" b="0" strike="noStrike" spc="-1" dirty="0">
              <a:latin typeface="Arial"/>
            </a:endParaRPr>
          </a:p>
        </p:txBody>
      </p:sp>
      <p:pic>
        <p:nvPicPr>
          <p:cNvPr id="8" name="Picture 2" descr="logo isis bisusch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643" y="420336"/>
            <a:ext cx="911157" cy="1132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0" y="6153480"/>
            <a:ext cx="12191760" cy="704160"/>
          </a:xfrm>
          <a:prstGeom prst="rect">
            <a:avLst/>
          </a:prstGeom>
          <a:solidFill>
            <a:srgbClr val="9CCA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7" name="TextShape 2"/>
          <p:cNvSpPr txBox="1"/>
          <p:nvPr/>
        </p:nvSpPr>
        <p:spPr>
          <a:xfrm>
            <a:off x="0" y="0"/>
            <a:ext cx="12191760" cy="18885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it-IT" sz="4000" b="0" strike="noStrike" spc="-1" dirty="0">
                <a:solidFill>
                  <a:srgbClr val="595959"/>
                </a:solidFill>
                <a:latin typeface="Calibri Light"/>
              </a:rPr>
              <a:t>PCTO – ORIENTAMENTI FUTURI</a:t>
            </a:r>
            <a:r>
              <a:rPr dirty="0"/>
              <a:t/>
            </a:r>
            <a:br>
              <a:rPr dirty="0"/>
            </a:br>
            <a:endParaRPr lang="it-IT" sz="4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Line 3"/>
          <p:cNvSpPr/>
          <p:nvPr/>
        </p:nvSpPr>
        <p:spPr>
          <a:xfrm>
            <a:off x="2809800" y="1463040"/>
            <a:ext cx="6497640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0" name="CustomShape 4"/>
          <p:cNvSpPr/>
          <p:nvPr/>
        </p:nvSpPr>
        <p:spPr>
          <a:xfrm>
            <a:off x="1042920" y="1899000"/>
            <a:ext cx="10105920" cy="3382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2400" b="0" strike="noStrike" spc="-1" dirty="0">
                <a:solidFill>
                  <a:srgbClr val="595959"/>
                </a:solidFill>
                <a:latin typeface="Calibri Light"/>
              </a:rPr>
              <a:t>Inserire il </a:t>
            </a:r>
            <a:r>
              <a:rPr lang="it-IT" sz="2400" b="0" strike="noStrike" spc="-1" dirty="0" smtClean="0">
                <a:solidFill>
                  <a:srgbClr val="595959"/>
                </a:solidFill>
                <a:latin typeface="Calibri Light"/>
              </a:rPr>
              <a:t>testo/immagini</a:t>
            </a:r>
            <a:endParaRPr lang="it-IT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400" b="0" strike="noStrike" spc="-1" dirty="0">
              <a:latin typeface="Arial"/>
            </a:endParaRPr>
          </a:p>
        </p:txBody>
      </p:sp>
      <p:pic>
        <p:nvPicPr>
          <p:cNvPr id="7" name="Picture 2" descr="logo isis bisusch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977" y="342902"/>
            <a:ext cx="876442" cy="1089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62</Words>
  <Application>Microsoft Office PowerPoint</Application>
  <PresentationFormat>Widescreen</PresentationFormat>
  <Paragraphs>56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DejaVu Sans</vt:lpstr>
      <vt:lpstr>Symbol</vt:lpstr>
      <vt:lpstr>Times New Roman</vt:lpstr>
      <vt:lpstr>Wingdings</vt:lpstr>
      <vt:lpstr>Office Theme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subject/>
  <dc:creator>Microsoft Office User</dc:creator>
  <dc:description/>
  <cp:lastModifiedBy>UTENTE</cp:lastModifiedBy>
  <cp:revision>7</cp:revision>
  <dcterms:created xsi:type="dcterms:W3CDTF">2021-05-09T07:40:11Z</dcterms:created>
  <dcterms:modified xsi:type="dcterms:W3CDTF">2023-04-27T19:53:34Z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5</vt:i4>
  </property>
</Properties>
</file>